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56" r:id="rId2"/>
    <p:sldId id="270" r:id="rId3"/>
    <p:sldId id="257" r:id="rId4"/>
    <p:sldId id="271"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17-Jun-18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a:t>
            </a:r>
            <a:r>
              <a:rPr lang="en-US" sz="1200" baseline="0" dirty="0" smtClean="0">
                <a:latin typeface="Times New Roman" panose="02020603050405020304" pitchFamily="18" charset="0"/>
                <a:cs typeface="Times New Roman" panose="02020603050405020304" pitchFamily="18" charset="0"/>
              </a:rPr>
              <a:t> purpose of the program is to sensitize trainees on  improving the quality food and service in this joint. It is a reminder to our employees on the mission and the purpose of this joint; to produce quality food and service in order to maximize customer satisfaction. The training will focus the strategies applicable to improving the quality of food and service </a:t>
            </a:r>
            <a:r>
              <a:rPr lang="en-US" sz="1200" baseline="0" smtClean="0">
                <a:latin typeface="Times New Roman" panose="02020603050405020304" pitchFamily="18" charset="0"/>
                <a:cs typeface="Times New Roman" panose="02020603050405020304" pitchFamily="18" charset="0"/>
              </a:rPr>
              <a:t>at all Dave’s Hamburger Joints.</a:t>
            </a: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Menu re-engineering</a:t>
            </a:r>
            <a:r>
              <a:rPr lang="en-US" baseline="0" dirty="0" smtClean="0"/>
              <a:t> is simply menu development. The managers should analyze the menu and find out what is selling and what is not. What is not selling could be simply because the quality is not up to the customers’ expectations and therefore needs to be re-engineered. The management should employ professional chefs and who are competent. This is because out of experience, they know exactly how the customers prefer their food and keep up to the standards. Utilizing customer feedback, from all the three locations of </a:t>
            </a:r>
            <a:r>
              <a:rPr lang="en-US" baseline="0" dirty="0" err="1" smtClean="0"/>
              <a:t>Daves</a:t>
            </a:r>
            <a:r>
              <a:rPr lang="en-US" baseline="0" dirty="0" smtClean="0"/>
              <a:t>’ Hamburger joints will be quite significant. Customers compliments or critiques will help the managers emphasize on the  improvement of the quality of food made. Managers can also employ research from, say other food joints such as McDonalds. What makes their food one of the best qualities in the American fast food market?</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17-Jun-18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17-Jun-18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17-Jun-18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17-Jun-18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17-Jun-18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17-Jun-18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17-Jun-18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17-Jun-18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17-Jun-18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17-Jun-18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17-Jun-18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17-Jun-18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
            </a:r>
            <a:br>
              <a:rPr lang="en-US" sz="4900" b="1" dirty="0" smtClean="0">
                <a:solidFill>
                  <a:srgbClr val="0070C0"/>
                </a:solidFill>
                <a:latin typeface="Times New Roman" panose="02020603050405020304" pitchFamily="18" charset="0"/>
                <a:cs typeface="Times New Roman" panose="02020603050405020304" pitchFamily="18" charset="0"/>
              </a:rPr>
            </a:br>
            <a:r>
              <a:rPr lang="en-US" sz="4900" b="1" dirty="0" smtClean="0">
                <a:solidFill>
                  <a:srgbClr val="0070C0"/>
                </a:solidFill>
                <a:latin typeface="Times New Roman" panose="02020603050405020304" pitchFamily="18" charset="0"/>
                <a:cs typeface="Times New Roman" panose="02020603050405020304" pitchFamily="18" charset="0"/>
              </a:rPr>
              <a:t>DAVE’S HAMBURGER  JOINT </a:t>
            </a:r>
            <a:r>
              <a:rPr lang="en-US" dirty="0" smtClean="0"/>
              <a:t/>
            </a:r>
            <a:br>
              <a:rPr lang="en-US" dirty="0" smtClean="0"/>
            </a:br>
            <a:r>
              <a:rPr lang="en-US" dirty="0" smtClean="0"/>
              <a:t> </a:t>
            </a:r>
            <a:endParaRPr lang="en-US" dirty="0"/>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a:bodyPr>
          <a:lstStyle/>
          <a:p>
            <a:pPr marL="0" indent="0">
              <a:buFont typeface="Arial" pitchFamily="34" charset="0"/>
              <a:buChar char="•"/>
            </a:pPr>
            <a:r>
              <a:rPr lang="en-US" sz="3200" dirty="0" smtClean="0">
                <a:latin typeface="Times New Roman" panose="02020603050405020304" pitchFamily="18" charset="0"/>
                <a:cs typeface="Times New Roman" panose="02020603050405020304" pitchFamily="18" charset="0"/>
              </a:rPr>
              <a:t>This program is intended to better the managers and employee’s skills to improve the quality of food and service in this joint.</a:t>
            </a:r>
          </a:p>
          <a:p>
            <a:pPr marL="0" indent="0">
              <a:buFont typeface="Arial" pitchFamily="34" charset="0"/>
              <a:buChar char="•"/>
            </a:pPr>
            <a:r>
              <a:rPr lang="en-US" sz="3200" dirty="0" smtClean="0">
                <a:latin typeface="Times New Roman" panose="02020603050405020304" pitchFamily="18" charset="0"/>
                <a:cs typeface="Times New Roman" panose="02020603050405020304" pitchFamily="18" charset="0"/>
              </a:rPr>
              <a:t>This will help the trainees understand the goals and purpose of the business  in order to deliver </a:t>
            </a:r>
            <a:r>
              <a:rPr lang="en-US" sz="3200" dirty="0" smtClean="0">
                <a:latin typeface="Times New Roman" panose="02020603050405020304" pitchFamily="18" charset="0"/>
                <a:cs typeface="Times New Roman" panose="02020603050405020304" pitchFamily="18" charset="0"/>
              </a:rPr>
              <a:t>results</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(Basaraab </a:t>
            </a:r>
            <a:r>
              <a:rPr lang="en-US" sz="3200" dirty="0" smtClean="0">
                <a:latin typeface="Times New Roman" panose="02020603050405020304" pitchFamily="18" charset="0"/>
                <a:cs typeface="Times New Roman" panose="02020603050405020304" pitchFamily="18" charset="0"/>
              </a:rPr>
              <a:t>2013).</a:t>
            </a:r>
          </a:p>
          <a:p>
            <a:pPr marL="0" indent="0">
              <a:buFont typeface="Arial" pitchFamily="34" charset="0"/>
              <a:buChar char="•"/>
            </a:pPr>
            <a:r>
              <a:rPr lang="en-US" sz="3200" dirty="0" smtClean="0">
                <a:latin typeface="Times New Roman" panose="02020603050405020304" pitchFamily="18" charset="0"/>
                <a:cs typeface="Times New Roman" panose="02020603050405020304" pitchFamily="18" charset="0"/>
              </a:rPr>
              <a:t>It will also provide strategies for improving the quality of food and service.</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457200"/>
            <a:ext cx="7290054" cy="1143000"/>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APPLICABLE STRATEGIES</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752600"/>
            <a:ext cx="7696200" cy="5105400"/>
          </a:xfrm>
        </p:spPr>
        <p:txBody>
          <a:bodyPr>
            <a:noAutofit/>
          </a:bodyPr>
          <a:lstStyle/>
          <a:p>
            <a:pPr>
              <a:buFont typeface="Arial" pitchFamily="34" charset="0"/>
              <a:buChar char="•"/>
            </a:pPr>
            <a:r>
              <a:rPr lang="en-US" sz="3200" dirty="0" smtClean="0">
                <a:latin typeface="Times New Roman" panose="02020603050405020304" pitchFamily="18" charset="0"/>
                <a:cs typeface="Times New Roman" panose="02020603050405020304" pitchFamily="18" charset="0"/>
              </a:rPr>
              <a:t>Menu re-engineering especially to attract majority of the Mexican customers.</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Employ highly competent and hospitable chefs and waitresses , to enhance quality </a:t>
            </a:r>
            <a:r>
              <a:rPr lang="en-US" sz="3200" dirty="0" smtClean="0">
                <a:latin typeface="Times New Roman" panose="02020603050405020304" pitchFamily="18" charset="0"/>
                <a:cs typeface="Times New Roman" panose="02020603050405020304" pitchFamily="18" charset="0"/>
              </a:rPr>
              <a:t>service</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(Jayaraman </a:t>
            </a:r>
            <a:r>
              <a:rPr lang="en-US" sz="3200" dirty="0" smtClean="0">
                <a:latin typeface="Times New Roman" panose="02020603050405020304" pitchFamily="18" charset="0"/>
                <a:cs typeface="Times New Roman" panose="02020603050405020304" pitchFamily="18" charset="0"/>
              </a:rPr>
              <a:t>&amp; Schlosser 2013).</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Make use of customer feedback from all </a:t>
            </a:r>
            <a:r>
              <a:rPr lang="en-US" sz="3200" dirty="0" smtClean="0">
                <a:latin typeface="Times New Roman" panose="02020603050405020304" pitchFamily="18" charset="0"/>
                <a:cs typeface="Times New Roman" panose="02020603050405020304" pitchFamily="18" charset="0"/>
              </a:rPr>
              <a:t>branches.</a:t>
            </a:r>
            <a:endParaRPr lang="en-US" sz="3200" dirty="0" smtClean="0">
              <a:latin typeface="Times New Roman" panose="02020603050405020304" pitchFamily="18" charset="0"/>
              <a:cs typeface="Times New Roman" panose="02020603050405020304" pitchFamily="18" charset="0"/>
            </a:endParaRP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Conduct research. </a:t>
            </a:r>
          </a:p>
          <a:p>
            <a:pPr>
              <a:buFont typeface="Arial" pitchFamily="34" charset="0"/>
              <a:buChar char="•"/>
            </a:pPr>
            <a:endParaRPr lang="en-US" sz="3200" dirty="0" smtClean="0">
              <a:latin typeface="Times New Roman" panose="02020603050405020304" pitchFamily="18" charset="0"/>
              <a:cs typeface="Times New Roman" panose="02020603050405020304" pitchFamily="18" charset="0"/>
            </a:endParaRPr>
          </a:p>
          <a:p>
            <a:pPr>
              <a:buFont typeface="Arial" pitchFamily="34" charset="0"/>
              <a:buChar char="•"/>
            </a:pPr>
            <a:endParaRPr lang="en-US" sz="32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sz="3200" dirty="0" smtClean="0">
                <a:latin typeface="Times New Roman" pitchFamily="18" charset="0"/>
                <a:cs typeface="Times New Roman" pitchFamily="18" charset="0"/>
              </a:rPr>
              <a:t> Basarab, D. J (2013). Predictive evaluation: </a:t>
            </a:r>
            <a:r>
              <a:rPr lang="en-US" sz="3200" i="1" dirty="0" smtClean="0">
                <a:latin typeface="Times New Roman" pitchFamily="18" charset="0"/>
                <a:cs typeface="Times New Roman" pitchFamily="18" charset="0"/>
              </a:rPr>
              <a:t>Ensuring training delivers business and organizational results. </a:t>
            </a:r>
            <a:r>
              <a:rPr lang="en-US" sz="3200" dirty="0" smtClean="0">
                <a:latin typeface="Times New Roman" pitchFamily="18" charset="0"/>
                <a:cs typeface="Times New Roman" pitchFamily="18" charset="0"/>
              </a:rPr>
              <a:t>San Francisco: Berrette.</a:t>
            </a:r>
          </a:p>
          <a:p>
            <a:pPr>
              <a:buFont typeface="Arial" pitchFamily="34" charset="0"/>
              <a:buChar char="•"/>
            </a:pPr>
            <a:r>
              <a:rPr lang="en-US" sz="3200" dirty="0" smtClean="0">
                <a:latin typeface="Times New Roman" pitchFamily="18" charset="0"/>
                <a:cs typeface="Times New Roman" pitchFamily="18" charset="0"/>
              </a:rPr>
              <a:t>Jayaraman, S., &amp; Schlosser, E. (2013). </a:t>
            </a:r>
            <a:r>
              <a:rPr lang="en-US" sz="3200" i="1" dirty="0" smtClean="0">
                <a:latin typeface="Times New Roman" pitchFamily="18" charset="0"/>
                <a:cs typeface="Times New Roman" pitchFamily="18" charset="0"/>
              </a:rPr>
              <a:t>Behind the kitchen door . </a:t>
            </a:r>
            <a:r>
              <a:rPr lang="en-US" sz="3200" dirty="0" smtClean="0">
                <a:latin typeface="Times New Roman" pitchFamily="18" charset="0"/>
                <a:cs typeface="Times New Roman" pitchFamily="18" charset="0"/>
              </a:rPr>
              <a:t>Ithaca: ILR Press.</a:t>
            </a:r>
          </a:p>
          <a:p>
            <a:pPr>
              <a:buFont typeface="Arial" pitchFamily="34" charset="0"/>
              <a:buChar char="•"/>
            </a:pPr>
            <a:endParaRPr lang="en-US"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1197</TotalTime>
  <Words>382</Words>
  <Application>Microsoft Office PowerPoint</Application>
  <PresentationFormat>On-screen Show (4:3)</PresentationFormat>
  <Paragraphs>22</Paragraphs>
  <Slides>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Times New Roman</vt:lpstr>
      <vt:lpstr>Tw Cen MT</vt:lpstr>
      <vt:lpstr>Tw Cen MT Condensed</vt:lpstr>
      <vt:lpstr>Wingdings 3</vt:lpstr>
      <vt:lpstr>Integral</vt:lpstr>
      <vt:lpstr> DAVE’S HAMBURGER  JOINT   </vt:lpstr>
      <vt:lpstr>INTRODUCTION</vt:lpstr>
      <vt:lpstr>APPLICABLE STRATEGIES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user</cp:lastModifiedBy>
  <cp:revision>201</cp:revision>
  <dcterms:created xsi:type="dcterms:W3CDTF">2017-11-03T16:42:34Z</dcterms:created>
  <dcterms:modified xsi:type="dcterms:W3CDTF">2018-06-18T05:55:35Z</dcterms:modified>
</cp:coreProperties>
</file>